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7-08_100135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145415"/>
            <a:ext cx="114681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3917_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190500"/>
            <a:ext cx="1152525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3934_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213995"/>
            <a:ext cx="1141095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3948_9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190500"/>
            <a:ext cx="11553825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4002_5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" y="190500"/>
            <a:ext cx="11553825" cy="647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萧逸</dc:creator>
  <cp:lastModifiedBy>Wnn</cp:lastModifiedBy>
  <cp:revision>4</cp:revision>
  <dcterms:created xsi:type="dcterms:W3CDTF">2023-08-09T12:44:00Z</dcterms:created>
  <dcterms:modified xsi:type="dcterms:W3CDTF">2025-10-20T06:28:18Z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C4BCC18D0F9A4A5FB9D08CB6D3DDF90B_13</vt:lpwstr>
  </property>
</Properties>
</file>