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58" r:id="rId6"/>
    <p:sldId id="259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wechat_2025-07-08_100135_09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7975" y="145415"/>
            <a:ext cx="11468100" cy="64579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wechat_2025-06-23_133917_5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3375" y="190500"/>
            <a:ext cx="11525250" cy="6477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wechat_2025-06-23_133934_7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213995"/>
            <a:ext cx="11410950" cy="64293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wechat_2025-06-23_133948_9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8770" y="190500"/>
            <a:ext cx="11553825" cy="6477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wechat_2025-06-23_134002_57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5270" y="190500"/>
            <a:ext cx="11553825" cy="6477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2" baseType="lpstr">
      <vt:lpstr>Arial</vt:lpstr>
      <vt:lpstr>宋体</vt:lpstr>
      <vt:lpstr>Wingdings</vt:lpstr>
      <vt:lpstr>Arial Unicode MS</vt:lpstr>
      <vt:lpstr>Calibri</vt:lpstr>
      <vt:lpstr>微软雅黑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萧逸</dc:creator>
  <cp:lastModifiedBy>WPS_1653219892</cp:lastModifiedBy>
  <cp:revision>3</cp:revision>
  <dcterms:created xsi:type="dcterms:W3CDTF">2023-08-09T12:44:00Z</dcterms:created>
  <dcterms:modified xsi:type="dcterms:W3CDTF">2025-07-08T02:05:01Z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120C8EB274854D51B8B9A0A13FDAD116_12</vt:lpwstr>
  </property>
</Properties>
</file>